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2" r:id="rId3"/>
    <p:sldId id="257" r:id="rId4"/>
    <p:sldId id="258" r:id="rId5"/>
    <p:sldId id="261" r:id="rId6"/>
    <p:sldId id="259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F7B15D-CEC7-47C0-AC7E-B730D069C8F8}" v="649" dt="2023-05-13T22:44:28.8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33821-597E-4B4F-8572-5DA1CB183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0" y="950976"/>
            <a:ext cx="6509385" cy="3556730"/>
          </a:xfrm>
        </p:spPr>
        <p:txBody>
          <a:bodyPr anchor="t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C38D70-8FF5-47D7-A0DD-087A227BC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572000"/>
            <a:ext cx="6481953" cy="1485900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5B485-516D-48B7-AF1D-69AEEA35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14DDB-2831-4FF8-9DA7-0449659D7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F178F6-65BA-4964-80E2-DB6EA335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931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7F1B-6F93-4E6E-8C8C-D01A9DEB6A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D2968-FE85-492F-A77B-1771F4EAA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8641" y="2028826"/>
            <a:ext cx="11094348" cy="402907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92DA2-B1FB-45C6-B10C-141AC2BFB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CA6D78-CE47-4CA7-B3B6-AFAE5175F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DC5C0-8780-4819-A8FC-32A0141D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673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B8F9A8-05F2-4F79-B689-1FA2F3196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472612" y="952499"/>
            <a:ext cx="2207417" cy="51054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615BC-61CD-4D59-8E85-B59072E2B2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7924" y="952499"/>
            <a:ext cx="8914688" cy="51054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81C46-8CC0-4B79-AF2E-84C86C6A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76817-4D29-4888-B68C-A35F5A069C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B21A-30A9-4173-9E3F-D985B86A3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0655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A45AC-24E0-45A1-90C3-7BF96C3FC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2018E1-7CA3-4B5E-9683-554FDFC63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D32D-7150-4DF2-B992-A2B4F5605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03F0C-FCA3-464C-B6ED-864DB51E7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C41006-DAE1-4326-B1AE-FD527A653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77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B84-BE32-464A-A765-975C21B5C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923" y="952500"/>
            <a:ext cx="6678695" cy="3962398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145C2-97CF-4887-904A-8ADC8052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860" y="952501"/>
            <a:ext cx="3500440" cy="396239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24559-DA32-4398-A8EE-EED2469D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967BE1-F1AC-4732-B52E-1C7D63DEF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13C03-DDF0-48C6-B1BF-D28875F8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646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6F411-42B3-4A17-BE7E-861BE7E7D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8E0603-F4C0-40AC-A53E-40449D53D7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8640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C5634-2887-4182-A9BE-B382357D4F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928" y="2029968"/>
            <a:ext cx="5281506" cy="41481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6B6E74-28E1-4684-B515-4265ED7B1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D375EA-A8F8-485D-A82F-CD85D4C9E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D9E4B0-F5E3-407F-A548-B616E774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03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2161A-7627-4D64-AF08-10D702AFE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59" y="950976"/>
            <a:ext cx="10802729" cy="88179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B6884-07D8-4CC4-BE99-516F1433B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2918" y="1832772"/>
            <a:ext cx="5281507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82C638-B5A8-4F8C-85AE-33BEAF54C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8640" y="2600531"/>
            <a:ext cx="528150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0D1933-A703-4BDC-A697-728E899E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7927" y="1832772"/>
            <a:ext cx="5283202" cy="742638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13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25DBD-4D51-4A2D-B1E4-6D094CD1E8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7927" y="2600531"/>
            <a:ext cx="52832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2636E2-E26E-42F7-9E05-3F756C7D1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F7281B-0E5C-421E-AFFE-775F57C5D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483462-E410-4DC7-AE53-27AABECFE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185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FA68-31B5-48C5-929A-842FDF0FD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5A2600-419E-46E9-946F-FBDEDBA1D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5F9A9-98FF-4653-A570-9F351A1AB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D44457-95F1-4B15-A647-B14F91F7A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64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19EABA-1008-4E49-9184-3A946ECD71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5C3BD0-269D-4127-B5F7-84B0D8A74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623447-C740-4495-93EC-7252B1B92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514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1155-71E7-4F0A-BB62-933743CF6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2500"/>
            <a:ext cx="4124084" cy="2362200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6D44-5A1E-4176-8766-4B81E045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0700" y="952500"/>
            <a:ext cx="5934074" cy="49085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10EC6-11DD-4B5D-A2D2-4DCF73E583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5DFCDF-666E-4DB4-A1C0-79D40A00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A69AC-15E6-4B19-A59D-DBDBE923D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79F0EE-74DE-4FEC-81E9-E40D53397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567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3CA4F-6508-4AD6-8367-A0288D888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1" y="952500"/>
            <a:ext cx="4124084" cy="239791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06BFCD-2F93-4D99-89EA-F0359FB782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2119" y="987425"/>
            <a:ext cx="602218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4C1F7-1272-41C8-8C29-676316D02D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8641" y="3429000"/>
            <a:ext cx="4124084" cy="24399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CDD491-0FE6-4B42-AAA6-B698E46F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E23C7-78A4-413A-A84B-93D4CC0A9EB1}" type="datetimeFigureOut">
              <a:rPr lang="en-US" smtClean="0"/>
              <a:t>6/13/2023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58F83F-4E9F-4607-A69B-DFC93256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4484-C6E4-4D8A-BDAB-09B1FBB43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B39E08-E0E5-4B1A-8F7D-08FE7678A3B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380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0E843-90BA-4A7D-8F9F-FFE49387A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F7CA62-9B55-49B4-94B6-EAAF7D5AE0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8641" y="2028826"/>
            <a:ext cx="10995660" cy="4029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CEA03-AAFA-4A69-A3DA-1DD0EF273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88729" y="6449535"/>
            <a:ext cx="2983095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4CDE23C7-78A4-413A-A84B-93D4CC0A9EB1}" type="datetimeFigureOut">
              <a:rPr lang="en-US" smtClean="0"/>
              <a:pPr/>
              <a:t>6/13/2023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97F43-1ECB-4FC2-863E-26CEE24A00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57924" y="1737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7F9D8-4B2E-4871-B2AE-EFC06BE23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10710" y="6449535"/>
            <a:ext cx="932279" cy="30845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6CB39E08-E0E5-4B1A-8F7D-08FE7678A3B6}" type="slidenum">
              <a:rPr lang="en-US" smtClean="0"/>
              <a:pPr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62919E4-C488-4107-9EF1-66152F848008}"/>
              </a:ext>
            </a:extLst>
          </p:cNvPr>
          <p:cNvCxnSpPr>
            <a:cxnSpLocks/>
          </p:cNvCxnSpPr>
          <p:nvPr/>
        </p:nvCxnSpPr>
        <p:spPr>
          <a:xfrm>
            <a:off x="643467" y="678719"/>
            <a:ext cx="10905066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F79732-4088-424C-A653-4534E4389443}"/>
              </a:ext>
            </a:extLst>
          </p:cNvPr>
          <p:cNvCxnSpPr>
            <a:cxnSpLocks/>
          </p:cNvCxnSpPr>
          <p:nvPr/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1408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344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14">
            <a:extLst>
              <a:ext uri="{FF2B5EF4-FFF2-40B4-BE49-F238E27FC236}">
                <a16:creationId xmlns:a16="http://schemas.microsoft.com/office/drawing/2014/main" id="{C3297213-B630-4CFA-8FE1-099659C5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77BD3771-95E1-C41D-E070-6D48D4DD9F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873" b="689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34" name="Rectangle 16">
            <a:extLst>
              <a:ext uri="{FF2B5EF4-FFF2-40B4-BE49-F238E27FC236}">
                <a16:creationId xmlns:a16="http://schemas.microsoft.com/office/drawing/2014/main" id="{13F26D5C-77E9-4A8D-95F0-1635BAD12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7781" y="-257784"/>
            <a:ext cx="6857999" cy="7373570"/>
          </a:xfrm>
          <a:prstGeom prst="rect">
            <a:avLst/>
          </a:prstGeom>
          <a:gradFill flip="none" rotWithShape="1">
            <a:gsLst>
              <a:gs pos="3000">
                <a:srgbClr val="000000">
                  <a:alpha val="0"/>
                </a:srgbClr>
              </a:gs>
              <a:gs pos="73000">
                <a:srgbClr val="000000">
                  <a:alpha val="4800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8640" y="952500"/>
            <a:ext cx="5127674" cy="389358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cs typeface="Calibri Light"/>
              </a:rPr>
              <a:t>TRIWORLD</a:t>
            </a:r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35" name="Straight Connector 18">
            <a:extLst>
              <a:ext uri="{FF2B5EF4-FFF2-40B4-BE49-F238E27FC236}">
                <a16:creationId xmlns:a16="http://schemas.microsoft.com/office/drawing/2014/main" id="{0632DC5A-0728-490F-8655-6B4377827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78719"/>
            <a:ext cx="10905066" cy="0"/>
          </a:xfrm>
          <a:prstGeom prst="line">
            <a:avLst/>
          </a:prstGeom>
          <a:ln w="381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20">
            <a:extLst>
              <a:ext uri="{FF2B5EF4-FFF2-40B4-BE49-F238E27FC236}">
                <a16:creationId xmlns:a16="http://schemas.microsoft.com/office/drawing/2014/main" id="{28BB1F6D-CF9C-422D-9324-C46415BB9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3467" y="6309695"/>
            <a:ext cx="10905066" cy="0"/>
          </a:xfrm>
          <a:prstGeom prst="line">
            <a:avLst/>
          </a:prstGeom>
          <a:ln w="63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B771-D1AA-564C-9F9B-7D2FAB44D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</p:spPr>
        <p:txBody>
          <a:bodyPr>
            <a:normAutofit/>
          </a:bodyPr>
          <a:lstStyle/>
          <a:p>
            <a:r>
              <a:rPr lang="en-US" sz="4400" dirty="0"/>
              <a:t>Como </a:t>
            </a:r>
            <a:r>
              <a:rPr lang="en-US" sz="4400" dirty="0" err="1"/>
              <a:t>foi</a:t>
            </a:r>
            <a:r>
              <a:rPr lang="en-US" sz="4400" dirty="0"/>
              <a:t> o </a:t>
            </a:r>
            <a:r>
              <a:rPr lang="en-US" sz="4400" dirty="0" err="1"/>
              <a:t>processo</a:t>
            </a:r>
            <a:r>
              <a:rPr lang="en-US" sz="4400" dirty="0"/>
              <a:t> para </a:t>
            </a:r>
            <a:r>
              <a:rPr lang="en-US" sz="4400" dirty="0" err="1"/>
              <a:t>chegar</a:t>
            </a:r>
            <a:r>
              <a:rPr lang="en-US" sz="4400" dirty="0"/>
              <a:t> </a:t>
            </a:r>
            <a:r>
              <a:rPr lang="en-US" sz="4400" dirty="0" err="1"/>
              <a:t>até</a:t>
            </a:r>
            <a:r>
              <a:rPr lang="en-US" sz="4400" dirty="0"/>
              <a:t> </a:t>
            </a:r>
            <a:r>
              <a:rPr lang="en-US" sz="4400" dirty="0" err="1"/>
              <a:t>aqui</a:t>
            </a:r>
            <a:r>
              <a:rPr lang="en-US" sz="4400" dirty="0"/>
              <a:t>: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BE8D5989-5D49-41EE-9681-9A5AB28BF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8469A-0CCA-3AC2-C965-A87BE771B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41" y="2247091"/>
            <a:ext cx="3528060" cy="382540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1700" b="1" dirty="0" err="1"/>
              <a:t>Obstáculos</a:t>
            </a:r>
            <a:endParaRPr lang="en-US" sz="1700" dirty="0"/>
          </a:p>
          <a:p>
            <a:pPr>
              <a:lnSpc>
                <a:spcPct val="110000"/>
              </a:lnSpc>
            </a:pPr>
            <a:r>
              <a:rPr lang="en-US" sz="1700" b="1" dirty="0" err="1"/>
              <a:t>Aprendendo</a:t>
            </a:r>
            <a:r>
              <a:rPr lang="en-US" sz="1700" b="1" dirty="0"/>
              <a:t> </a:t>
            </a:r>
            <a:r>
              <a:rPr lang="en-US" sz="1700" b="1" dirty="0" err="1"/>
              <a:t>mais</a:t>
            </a:r>
            <a:r>
              <a:rPr lang="en-US" sz="1700" b="1" dirty="0"/>
              <a:t> </a:t>
            </a:r>
            <a:r>
              <a:rPr lang="en-US" sz="1700" b="1" dirty="0" err="1"/>
              <a:t>sobre</a:t>
            </a:r>
            <a:r>
              <a:rPr lang="en-US" sz="1700" b="1" dirty="0"/>
              <a:t> o </a:t>
            </a:r>
            <a:r>
              <a:rPr lang="en-US" sz="1700" b="1" dirty="0" err="1"/>
              <a:t>tema</a:t>
            </a:r>
            <a:endParaRPr lang="en-US" sz="1700" b="1" dirty="0"/>
          </a:p>
          <a:p>
            <a:pPr>
              <a:lnSpc>
                <a:spcPct val="110000"/>
              </a:lnSpc>
            </a:pPr>
            <a:r>
              <a:rPr lang="en-US" sz="1700" b="1" dirty="0" err="1"/>
              <a:t>Foco</a:t>
            </a:r>
            <a:r>
              <a:rPr lang="en-US" sz="1700" b="1" dirty="0"/>
              <a:t> </a:t>
            </a:r>
            <a:r>
              <a:rPr lang="en-US" sz="1700" b="1" dirty="0" err="1"/>
              <a:t>nas</a:t>
            </a:r>
            <a:r>
              <a:rPr lang="en-US" sz="1700" b="1" dirty="0"/>
              <a:t> </a:t>
            </a:r>
            <a:r>
              <a:rPr lang="en-US" sz="1700" b="1" dirty="0" err="1"/>
              <a:t>metas</a:t>
            </a:r>
            <a:endParaRPr lang="en-US" sz="1700" b="1" dirty="0"/>
          </a:p>
          <a:p>
            <a:pPr>
              <a:lnSpc>
                <a:spcPct val="110000"/>
              </a:lnSpc>
            </a:pPr>
            <a:r>
              <a:rPr lang="en-US" sz="1700" b="1" dirty="0" err="1"/>
              <a:t>Decisão</a:t>
            </a:r>
            <a:r>
              <a:rPr lang="en-US" sz="1700" b="1" dirty="0"/>
              <a:t> </a:t>
            </a:r>
            <a:r>
              <a:rPr lang="en-US" sz="1700" b="1" dirty="0" err="1"/>
              <a:t>difícil</a:t>
            </a:r>
            <a:r>
              <a:rPr lang="en-US" sz="1700" b="1" dirty="0"/>
              <a:t> com </a:t>
            </a:r>
            <a:r>
              <a:rPr lang="en-US" sz="1700" b="1" dirty="0" err="1"/>
              <a:t>várias</a:t>
            </a:r>
            <a:r>
              <a:rPr lang="en-US" sz="1700" b="1" dirty="0"/>
              <a:t> </a:t>
            </a:r>
            <a:r>
              <a:rPr lang="en-US" sz="1700" b="1" dirty="0" err="1"/>
              <a:t>possibilidades</a:t>
            </a:r>
            <a:endParaRPr lang="en-US" sz="1700" b="1" dirty="0"/>
          </a:p>
          <a:p>
            <a:pPr>
              <a:lnSpc>
                <a:spcPct val="110000"/>
              </a:lnSpc>
            </a:pPr>
            <a:endParaRPr lang="en-US" sz="1700" b="1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700" b="1" dirty="0" err="1"/>
              <a:t>Superação</a:t>
            </a:r>
            <a:r>
              <a:rPr lang="en-US" sz="1700" b="1" dirty="0"/>
              <a:t> </a:t>
            </a:r>
            <a:endParaRPr lang="en-US" sz="1700" dirty="0"/>
          </a:p>
          <a:p>
            <a:pPr>
              <a:lnSpc>
                <a:spcPct val="110000"/>
              </a:lnSpc>
              <a:spcBef>
                <a:spcPts val="0"/>
              </a:spcBef>
            </a:pPr>
            <a:endParaRPr lang="en-US" sz="1700" dirty="0"/>
          </a:p>
          <a:p>
            <a:pPr marL="285750" indent="-285750">
              <a:lnSpc>
                <a:spcPct val="110000"/>
              </a:lnSpc>
              <a:spcBef>
                <a:spcPts val="0"/>
              </a:spcBef>
              <a:buFont typeface="Arial,Sans-Serif" panose="020B0604020202020204" pitchFamily="34" charset="0"/>
            </a:pPr>
            <a:r>
              <a:rPr lang="en-US" sz="1700" dirty="0" err="1"/>
              <a:t>Realização</a:t>
            </a:r>
            <a:r>
              <a:rPr lang="en-US" sz="1700" dirty="0"/>
              <a:t> de um </a:t>
            </a:r>
            <a:r>
              <a:rPr lang="en-US" sz="1700" dirty="0" err="1"/>
              <a:t>projeto</a:t>
            </a:r>
            <a:r>
              <a:rPr lang="en-US" sz="1700" dirty="0"/>
              <a:t> </a:t>
            </a:r>
            <a:r>
              <a:rPr lang="en-US" sz="1700" dirty="0" err="1"/>
              <a:t>por</a:t>
            </a:r>
            <a:endParaRPr lang="en-US" sz="1700" dirty="0"/>
          </a:p>
          <a:p>
            <a:pPr marL="0" indent="0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700" dirty="0"/>
              <a:t>     </a:t>
            </a:r>
            <a:r>
              <a:rPr lang="en-US" sz="1700" dirty="0" err="1"/>
              <a:t>por</a:t>
            </a:r>
            <a:r>
              <a:rPr lang="en-US" sz="1700" dirty="0"/>
              <a:t> </a:t>
            </a:r>
            <a:r>
              <a:rPr lang="en-US" sz="1700" dirty="0" err="1"/>
              <a:t>conta</a:t>
            </a:r>
            <a:r>
              <a:rPr lang="en-US" sz="1700" dirty="0"/>
              <a:t> </a:t>
            </a:r>
            <a:r>
              <a:rPr lang="en-US" sz="1700" dirty="0" err="1"/>
              <a:t>própria</a:t>
            </a:r>
            <a:r>
              <a:rPr lang="en-US" sz="1700" dirty="0"/>
              <a:t> </a:t>
            </a:r>
          </a:p>
          <a:p>
            <a:pPr>
              <a:lnSpc>
                <a:spcPct val="110000"/>
              </a:lnSpc>
            </a:pPr>
            <a:endParaRPr lang="en-US" sz="1700" b="1" dirty="0"/>
          </a:p>
        </p:txBody>
      </p:sp>
      <p:pic>
        <p:nvPicPr>
          <p:cNvPr id="5" name="Picture 5" descr="A picture containing text, sunset&#10;&#10;Description automatically generated">
            <a:extLst>
              <a:ext uri="{FF2B5EF4-FFF2-40B4-BE49-F238E27FC236}">
                <a16:creationId xmlns:a16="http://schemas.microsoft.com/office/drawing/2014/main" id="{7239D633-23AB-1C10-59D3-863B7CF215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5907"/>
          <a:stretch/>
        </p:blipFill>
        <p:spPr>
          <a:xfrm>
            <a:off x="4648200" y="2412462"/>
            <a:ext cx="6915150" cy="3660028"/>
          </a:xfrm>
          <a:prstGeom prst="rect">
            <a:avLst/>
          </a:prstGeom>
          <a:noFill/>
        </p:spPr>
      </p:pic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A60C28C0-EFDC-4047-81BA-16DBA9A913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66F84F2-8A04-4430-BDD5-201029A017D9}" type="datetime1">
              <a:rPr lang="en-US" smtClean="0"/>
              <a:pPr>
                <a:spcAft>
                  <a:spcPts val="600"/>
                </a:spcAft>
              </a:pPr>
              <a:t>6/13/2023</a:t>
            </a:fld>
            <a:endParaRPr lang="en-US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6D4D1CD5-79A4-491C-85F0-0EE21E884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3052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7499AE-C26A-934A-4622-59B5EF004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0976"/>
            <a:ext cx="5547360" cy="1828798"/>
          </a:xfrm>
        </p:spPr>
        <p:txBody>
          <a:bodyPr>
            <a:normAutofit/>
          </a:bodyPr>
          <a:lstStyle/>
          <a:p>
            <a:r>
              <a:rPr lang="en-US" dirty="0" err="1"/>
              <a:t>Apoio</a:t>
            </a:r>
            <a:r>
              <a:rPr lang="en-US" dirty="0"/>
              <a:t> e </a:t>
            </a:r>
            <a:r>
              <a:rPr lang="en-US" dirty="0" err="1"/>
              <a:t>agradecimentos</a:t>
            </a:r>
            <a:r>
              <a:rPr lang="en-US" dirty="0"/>
              <a:t>: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2580D06-6FE4-4119-8751-FC50CB222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3EE32-C01C-F6D8-D513-87EF6AE34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136" y="2895600"/>
            <a:ext cx="5547360" cy="317508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 err="1">
                <a:latin typeface="Calibri"/>
                <a:cs typeface="Calibri"/>
              </a:rPr>
              <a:t>Professores</a:t>
            </a:r>
            <a:r>
              <a:rPr lang="en-US" sz="2400" dirty="0">
                <a:latin typeface="Calibri"/>
                <a:cs typeface="Calibri"/>
              </a:rPr>
              <a:t> Spetch</a:t>
            </a:r>
          </a:p>
          <a:p>
            <a:r>
              <a:rPr lang="en-US" sz="2400" dirty="0" err="1">
                <a:latin typeface="Calibri"/>
                <a:cs typeface="Calibri"/>
              </a:rPr>
              <a:t>Colegas</a:t>
            </a:r>
            <a:r>
              <a:rPr lang="en-US" sz="2400" dirty="0">
                <a:latin typeface="Calibri"/>
                <a:cs typeface="Calibri"/>
              </a:rPr>
              <a:t> SPTECH</a:t>
            </a:r>
          </a:p>
          <a:p>
            <a:r>
              <a:rPr lang="en-US" sz="2400" dirty="0" err="1">
                <a:latin typeface="Calibri"/>
                <a:cs typeface="Calibri"/>
              </a:rPr>
              <a:t>Família</a:t>
            </a:r>
            <a:r>
              <a:rPr lang="en-US" sz="2400" dirty="0">
                <a:latin typeface="Calibri"/>
                <a:cs typeface="Calibri"/>
              </a:rPr>
              <a:t> e Amigos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9625D53-AF20-4FA5-A107-0467640F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ACFA3A88-BE9B-4766-8AA5-E2A9B5C4BB10}" type="datetime1">
              <a:rPr lang="en-US" smtClean="0"/>
              <a:pPr>
                <a:spcAft>
                  <a:spcPts val="600"/>
                </a:spcAft>
              </a:pPr>
              <a:t>6/13/2023</a:t>
            </a:fld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B936915-9740-4DE1-9465-4DC7FD642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 dirty="0"/>
          </a:p>
        </p:txBody>
      </p:sp>
      <p:pic>
        <p:nvPicPr>
          <p:cNvPr id="1026" name="Picture 2" descr="Visualização da imagem">
            <a:extLst>
              <a:ext uri="{FF2B5EF4-FFF2-40B4-BE49-F238E27FC236}">
                <a16:creationId xmlns:a16="http://schemas.microsoft.com/office/drawing/2014/main" id="{C18523AE-89C9-439B-CAB7-6E0DA4A39B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20" r="-3222" b="11642"/>
          <a:stretch/>
        </p:blipFill>
        <p:spPr bwMode="auto">
          <a:xfrm>
            <a:off x="7578125" y="1428888"/>
            <a:ext cx="3288658" cy="4299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32691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1C658-80E6-67E9-F193-26C418450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0976"/>
            <a:ext cx="5547360" cy="1828798"/>
          </a:xfrm>
        </p:spPr>
        <p:txBody>
          <a:bodyPr>
            <a:normAutofit/>
          </a:bodyPr>
          <a:lstStyle/>
          <a:p>
            <a:r>
              <a:rPr lang="en-US" dirty="0" err="1"/>
              <a:t>Valores</a:t>
            </a:r>
            <a:r>
              <a:rPr lang="en-US" dirty="0"/>
              <a:t> </a:t>
            </a:r>
            <a:r>
              <a:rPr lang="en-US" dirty="0" err="1"/>
              <a:t>pessoais</a:t>
            </a:r>
            <a:r>
              <a:rPr lang="en-US" dirty="0"/>
              <a:t> do meu </a:t>
            </a:r>
            <a:r>
              <a:rPr lang="en-US" dirty="0" err="1"/>
              <a:t>projeto</a:t>
            </a:r>
            <a:r>
              <a:rPr lang="en-US" dirty="0"/>
              <a:t>: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2580D06-6FE4-4119-8751-FC50CB222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DC2A8-9D88-A940-B844-C066AA352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136" y="2895600"/>
            <a:ext cx="5547360" cy="317508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Cooperação</a:t>
            </a:r>
          </a:p>
          <a:p>
            <a:r>
              <a:rPr lang="en-US" dirty="0" err="1"/>
              <a:t>Dedicação</a:t>
            </a:r>
          </a:p>
          <a:p>
            <a:r>
              <a:rPr lang="en-US" dirty="0" err="1"/>
              <a:t>Empatia</a:t>
            </a:r>
          </a:p>
        </p:txBody>
      </p:sp>
      <p:pic>
        <p:nvPicPr>
          <p:cNvPr id="4" name="Picture 4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61C7F491-EA17-EDAD-EBFE-E4DEECB06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3103" y="952500"/>
            <a:ext cx="4772707" cy="5118188"/>
          </a:xfrm>
          <a:prstGeom prst="rect">
            <a:avLst/>
          </a:prstGeom>
          <a:noFill/>
        </p:spPr>
      </p:pic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9625D53-AF20-4FA5-A107-0467640F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B936915-9740-4DE1-9465-4DC7FD642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37915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EAF16-5599-C83A-11A9-6A6C6BC31F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1131" y="2462123"/>
            <a:ext cx="3528060" cy="3893582"/>
          </a:xfrm>
        </p:spPr>
        <p:txBody>
          <a:bodyPr>
            <a:normAutofit/>
          </a:bodyPr>
          <a:lstStyle/>
          <a:p>
            <a:r>
              <a:rPr lang="en-US" sz="3600" dirty="0" err="1"/>
              <a:t>Conclusão</a:t>
            </a:r>
            <a:r>
              <a:rPr lang="en-US" sz="3600" dirty="0"/>
              <a:t> e </a:t>
            </a:r>
            <a:r>
              <a:rPr lang="en-US" sz="3600" dirty="0" err="1"/>
              <a:t>considerações</a:t>
            </a:r>
            <a:r>
              <a:rPr lang="en-US" sz="3600" dirty="0"/>
              <a:t> </a:t>
            </a:r>
            <a:r>
              <a:rPr lang="en-US" sz="3600" dirty="0" err="1"/>
              <a:t>finais</a:t>
            </a:r>
            <a:r>
              <a:rPr lang="en-US" sz="3600" dirty="0"/>
              <a:t>.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9F422342-7AC9-4223-85E5-22A9760D5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2F26832A-7C51-C69B-F9DE-6FEA7F793DF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t="1289" r="-1" b="-1"/>
          <a:stretch/>
        </p:blipFill>
        <p:spPr>
          <a:xfrm>
            <a:off x="4648200" y="952500"/>
            <a:ext cx="6896100" cy="5105400"/>
          </a:xfrm>
          <a:noFill/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64ADA0D0-1AB0-408C-B918-0F3560966E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80F305E9-AE7B-46C7-A36C-F5B9B8A08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3567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42DA-702C-9CDD-1DA1-4966F3D58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0976"/>
            <a:ext cx="5547360" cy="1828798"/>
          </a:xfrm>
        </p:spPr>
        <p:txBody>
          <a:bodyPr>
            <a:normAutofit/>
          </a:bodyPr>
          <a:lstStyle/>
          <a:p>
            <a:r>
              <a:rPr lang="en-US" dirty="0"/>
              <a:t>TRIWORLD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2580D06-6FE4-4119-8751-FC50CB222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Sample Footer Text</a:t>
            </a:r>
          </a:p>
        </p:txBody>
      </p:sp>
      <p:sp>
        <p:nvSpPr>
          <p:cNvPr id="11" name="Content Placeholder 20">
            <a:extLst>
              <a:ext uri="{FF2B5EF4-FFF2-40B4-BE49-F238E27FC236}">
                <a16:creationId xmlns:a16="http://schemas.microsoft.com/office/drawing/2014/main" id="{88D9F9BB-08AC-4DDA-BFD1-DA29A99B6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777" y="2895600"/>
            <a:ext cx="5446719" cy="31750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4000" b="1" dirty="0" err="1"/>
              <a:t>Obrigado</a:t>
            </a:r>
            <a:r>
              <a:rPr lang="en-US" sz="4000" b="1" dirty="0"/>
              <a:t>!</a:t>
            </a:r>
            <a:endParaRPr lang="en-US" sz="4000" dirty="0"/>
          </a:p>
        </p:txBody>
      </p:sp>
      <p:pic>
        <p:nvPicPr>
          <p:cNvPr id="4" name="Picture 4" descr="A picture containing text, person, outdoor, red&#10;&#10;Description automatically generated">
            <a:extLst>
              <a:ext uri="{FF2B5EF4-FFF2-40B4-BE49-F238E27FC236}">
                <a16:creationId xmlns:a16="http://schemas.microsoft.com/office/drawing/2014/main" id="{727CB0A8-9DD7-5DA2-F97C-4E9C02575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7692" r="2" b="21582"/>
          <a:stretch/>
        </p:blipFill>
        <p:spPr>
          <a:xfrm>
            <a:off x="6747404" y="952500"/>
            <a:ext cx="4804105" cy="5118188"/>
          </a:xfrm>
          <a:noFill/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19625D53-AF20-4FA5-A107-0467640F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B936915-9740-4DE1-9465-4DC7FD642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6405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A7DD61-B97C-7D3B-500D-2C6A75E694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65961" y="1053142"/>
            <a:ext cx="6815797" cy="1102805"/>
          </a:xfrm>
        </p:spPr>
        <p:txBody>
          <a:bodyPr>
            <a:normAutofit/>
          </a:bodyPr>
          <a:lstStyle/>
          <a:p>
            <a:r>
              <a:rPr lang="en-US" sz="3600" dirty="0"/>
              <a:t>VOCÊ É SÃO PAULINO? </a:t>
            </a: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578F8F34-BF99-476E-86C4-4B4576C75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Sample Footer Text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7F85241D-C269-487B-9FC3-6FC98CC7BD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E31B4FC-6860-443D-BC09-903AB3D0191F}" type="datetime1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6/13/2023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E27B8990-9A72-47E9-AC0A-F6EB302F4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2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 descr="Visualização da imagem">
            <a:extLst>
              <a:ext uri="{FF2B5EF4-FFF2-40B4-BE49-F238E27FC236}">
                <a16:creationId xmlns:a16="http://schemas.microsoft.com/office/drawing/2014/main" id="{4D955CAD-BAB6-E813-FAB7-3AB4297E7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5961" y="2155947"/>
            <a:ext cx="5522843" cy="3681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002843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00B7E-5E1D-FC76-22E5-4D2AE7D89D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8641" y="2724282"/>
            <a:ext cx="3528060" cy="3333618"/>
          </a:xfrm>
        </p:spPr>
        <p:txBody>
          <a:bodyPr anchor="b">
            <a:normAutofit/>
          </a:bodyPr>
          <a:lstStyle/>
          <a:p>
            <a:r>
              <a:rPr lang="en-US" sz="3600" dirty="0"/>
              <a:t>17 </a:t>
            </a:r>
            <a:r>
              <a:rPr lang="en-US" sz="3600" dirty="0" err="1"/>
              <a:t>milhões</a:t>
            </a:r>
            <a:r>
              <a:rPr lang="en-US" sz="3600" dirty="0"/>
              <a:t> de </a:t>
            </a:r>
            <a:r>
              <a:rPr lang="en-US" sz="3600" dirty="0" err="1"/>
              <a:t>pessoas</a:t>
            </a:r>
            <a:r>
              <a:rPr lang="en-US" sz="3600" dirty="0"/>
              <a:t> no </a:t>
            </a:r>
            <a:r>
              <a:rPr lang="en-US" sz="3600" dirty="0" err="1"/>
              <a:t>Brasil</a:t>
            </a:r>
            <a:r>
              <a:rPr lang="en-US" sz="3600" dirty="0"/>
              <a:t> </a:t>
            </a:r>
            <a:r>
              <a:rPr lang="en-US" sz="3600" dirty="0" err="1"/>
              <a:t>torçem</a:t>
            </a:r>
            <a:r>
              <a:rPr lang="en-US" sz="3600" dirty="0"/>
              <a:t> para o São Paulo</a:t>
            </a:r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578F8F34-BF99-476E-86C4-4B4576C75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9D41B72-B256-E892-9777-95BDD670391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4625342" y="1341705"/>
            <a:ext cx="6923191" cy="4326994"/>
          </a:xfrm>
          <a:noFill/>
        </p:spPr>
      </p:pic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7F85241D-C269-487B-9FC3-6FC98CC7BD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CE31B4FC-6860-443D-BC09-903AB3D0191F}" type="datetime1">
              <a:rPr lang="en-US" smtClean="0"/>
              <a:pPr>
                <a:spcAft>
                  <a:spcPts val="600"/>
                </a:spcAft>
              </a:pPr>
              <a:t>6/13/2023</a:t>
            </a:fld>
            <a:endParaRPr lang="en-US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E27B8990-9A72-47E9-AC0A-F6EB302F4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7973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95431-1CC9-FD91-3434-E413A2DD4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950976"/>
            <a:ext cx="3536516" cy="2245737"/>
          </a:xfrm>
        </p:spPr>
        <p:txBody>
          <a:bodyPr>
            <a:normAutofit/>
          </a:bodyPr>
          <a:lstStyle/>
          <a:p>
            <a:r>
              <a:rPr lang="en-US" dirty="0"/>
              <a:t>Pessoas que </a:t>
            </a:r>
            <a:r>
              <a:rPr lang="en-US" dirty="0" err="1"/>
              <a:t>utilizam</a:t>
            </a:r>
            <a:r>
              <a:rPr lang="en-US" dirty="0"/>
              <a:t> </a:t>
            </a:r>
            <a:r>
              <a:rPr lang="en-US" dirty="0" err="1"/>
              <a:t>nosso</a:t>
            </a:r>
            <a:r>
              <a:rPr lang="en-US" dirty="0"/>
              <a:t> site </a:t>
            </a:r>
            <a:r>
              <a:rPr lang="en-US" dirty="0" err="1"/>
              <a:t>terão</a:t>
            </a:r>
            <a:r>
              <a:rPr lang="en-US" dirty="0"/>
              <a:t>?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2580D06-6FE4-4119-8751-FC50CB222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Sample Footer Text</a:t>
            </a:r>
          </a:p>
        </p:txBody>
      </p:sp>
      <p:sp>
        <p:nvSpPr>
          <p:cNvPr id="11" name="Content Placeholder 20">
            <a:extLst>
              <a:ext uri="{FF2B5EF4-FFF2-40B4-BE49-F238E27FC236}">
                <a16:creationId xmlns:a16="http://schemas.microsoft.com/office/drawing/2014/main" id="{88D9F9BB-08AC-4DDA-BFD1-DA29A99B62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137" y="3429000"/>
            <a:ext cx="3521564" cy="263694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Noticias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o </a:t>
            </a:r>
            <a:r>
              <a:rPr lang="en-US" dirty="0" err="1"/>
              <a:t>clube</a:t>
            </a:r>
          </a:p>
          <a:p>
            <a:r>
              <a:rPr lang="en-US" dirty="0"/>
              <a:t>Historia</a:t>
            </a:r>
          </a:p>
          <a:p>
            <a:r>
              <a:rPr lang="en-US" dirty="0" err="1"/>
              <a:t>Entretenimento</a:t>
            </a:r>
          </a:p>
          <a:p>
            <a:r>
              <a:rPr lang="en-US" dirty="0" err="1"/>
              <a:t>Estatísticas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748F30A-B870-5FBD-0FEA-49D91F78A8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5688" r="8254" b="1"/>
          <a:stretch/>
        </p:blipFill>
        <p:spPr>
          <a:xfrm>
            <a:off x="4648200" y="952500"/>
            <a:ext cx="6903309" cy="5105399"/>
          </a:xfrm>
          <a:noFill/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19625D53-AF20-4FA5-A107-0467640F0D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ACFA3A88-BE9B-4766-8AA5-E2A9B5C4BB10}" type="datetime1">
              <a:rPr lang="en-US" smtClean="0"/>
              <a:pPr>
                <a:spcAft>
                  <a:spcPts val="600"/>
                </a:spcAft>
              </a:pPr>
              <a:t>6/13/2023</a:t>
            </a:fld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B936915-9740-4DE1-9465-4DC7FD642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40021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91770-6DE8-BB3E-3FD5-4227D35F7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6117" y="878937"/>
            <a:ext cx="10995659" cy="1077849"/>
          </a:xfrm>
        </p:spPr>
        <p:txBody>
          <a:bodyPr>
            <a:normAutofit/>
          </a:bodyPr>
          <a:lstStyle/>
          <a:p>
            <a:r>
              <a:rPr lang="en-US" sz="4400" dirty="0"/>
              <a:t>Como </a:t>
            </a:r>
            <a:r>
              <a:rPr lang="en-US" sz="4400" dirty="0" err="1"/>
              <a:t>tudo</a:t>
            </a:r>
            <a:r>
              <a:rPr lang="en-US" sz="4400" dirty="0"/>
              <a:t> </a:t>
            </a:r>
            <a:r>
              <a:rPr lang="en-US" sz="4400" dirty="0" err="1"/>
              <a:t>começou</a:t>
            </a:r>
            <a:r>
              <a:rPr lang="en-US" sz="4400" dirty="0"/>
              <a:t>!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E8D5989-5D49-41EE-9681-9A5AB28BF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9D4F94C-ADDE-4388-B413-18D186CF9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761" y="1756761"/>
            <a:ext cx="3528060" cy="38254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Meu Pai</a:t>
            </a:r>
          </a:p>
          <a:p>
            <a:r>
              <a:rPr lang="en-US" dirty="0"/>
              <a:t>Amor </a:t>
            </a:r>
            <a:r>
              <a:rPr lang="en-US" dirty="0" err="1"/>
              <a:t>por</a:t>
            </a:r>
            <a:r>
              <a:rPr lang="en-US" dirty="0"/>
              <a:t> algo </a:t>
            </a:r>
            <a:r>
              <a:rPr lang="en-US" dirty="0" err="1"/>
              <a:t>diferente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A60C28C0-EFDC-4047-81BA-16DBA9A913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D4D1CD5-79A4-491C-85F0-0EE21E884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2050" name="Picture 2" descr="Visualização da imagem">
            <a:extLst>
              <a:ext uri="{FF2B5EF4-FFF2-40B4-BE49-F238E27FC236}">
                <a16:creationId xmlns:a16="http://schemas.microsoft.com/office/drawing/2014/main" id="{39CABCEF-C0A9-4E35-4F1B-CA408A231C9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2" y="2919844"/>
            <a:ext cx="4110878" cy="3096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Visualização da imagem">
            <a:extLst>
              <a:ext uri="{FF2B5EF4-FFF2-40B4-BE49-F238E27FC236}">
                <a16:creationId xmlns:a16="http://schemas.microsoft.com/office/drawing/2014/main" id="{575E9E48-DCF0-2D3B-CFA4-2EFD620B99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7073" y="1204330"/>
            <a:ext cx="4574703" cy="3431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34632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DF33F-ADE7-65F4-2109-9E92CBAA7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8314" y="1353543"/>
            <a:ext cx="7632330" cy="1623360"/>
          </a:xfrm>
        </p:spPr>
        <p:txBody>
          <a:bodyPr>
            <a:normAutofit/>
          </a:bodyPr>
          <a:lstStyle/>
          <a:p>
            <a:r>
              <a:rPr lang="en-US" sz="4400" dirty="0"/>
              <a:t>O que </a:t>
            </a:r>
            <a:r>
              <a:rPr lang="en-US" sz="4400" dirty="0" err="1"/>
              <a:t>significa</a:t>
            </a:r>
            <a:r>
              <a:rPr lang="en-US" sz="4400" dirty="0"/>
              <a:t> TRIWORLD?</a:t>
            </a:r>
          </a:p>
        </p:txBody>
      </p:sp>
      <p:sp>
        <p:nvSpPr>
          <p:cNvPr id="28" name="Footer Placeholder 4">
            <a:extLst>
              <a:ext uri="{FF2B5EF4-FFF2-40B4-BE49-F238E27FC236}">
                <a16:creationId xmlns:a16="http://schemas.microsoft.com/office/drawing/2014/main" id="{578F8F34-BF99-476E-86C4-4B4576C75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Sample Footer Text</a:t>
            </a:r>
          </a:p>
        </p:txBody>
      </p:sp>
      <p:pic>
        <p:nvPicPr>
          <p:cNvPr id="4" name="Picture 4" descr="A picture containing outdoor, night&#10;&#10;Description automatically generated">
            <a:extLst>
              <a:ext uri="{FF2B5EF4-FFF2-40B4-BE49-F238E27FC236}">
                <a16:creationId xmlns:a16="http://schemas.microsoft.com/office/drawing/2014/main" id="{4E4DC060-74B0-2DEC-9D6B-D02FD65FE712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/>
          <a:srcRect t="33673" b="14754"/>
          <a:stretch/>
        </p:blipFill>
        <p:spPr>
          <a:xfrm>
            <a:off x="647699" y="2981863"/>
            <a:ext cx="10900834" cy="3076034"/>
          </a:xfrm>
          <a:noFill/>
        </p:spPr>
      </p:pic>
      <p:sp>
        <p:nvSpPr>
          <p:cNvPr id="29" name="Date Placeholder 3">
            <a:extLst>
              <a:ext uri="{FF2B5EF4-FFF2-40B4-BE49-F238E27FC236}">
                <a16:creationId xmlns:a16="http://schemas.microsoft.com/office/drawing/2014/main" id="{7F85241D-C269-487B-9FC3-6FC98CC7BD1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E31B4FC-6860-443D-BC09-903AB3D0191F}" type="datetime1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6/13/2023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Slide Number Placeholder 5">
            <a:extLst>
              <a:ext uri="{FF2B5EF4-FFF2-40B4-BE49-F238E27FC236}">
                <a16:creationId xmlns:a16="http://schemas.microsoft.com/office/drawing/2014/main" id="{E27B8990-9A72-47E9-AC0A-F6EB302F4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spcAft>
                  <a:spcPts val="600"/>
                </a:spcAft>
              </a:pPr>
              <a:t>6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512903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20B9F-6E8F-816A-3710-2AAC2ED02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3923" y="1238523"/>
            <a:ext cx="8665282" cy="2182585"/>
          </a:xfrm>
        </p:spPr>
        <p:txBody>
          <a:bodyPr>
            <a:normAutofit/>
          </a:bodyPr>
          <a:lstStyle/>
          <a:p>
            <a:r>
              <a:rPr lang="en-US" dirty="0"/>
              <a:t>Ferramenta de </a:t>
            </a:r>
            <a:r>
              <a:rPr lang="en-US" dirty="0" err="1"/>
              <a:t>gestão</a:t>
            </a:r>
            <a:r>
              <a:rPr lang="en-US" dirty="0"/>
              <a:t> e </a:t>
            </a:r>
            <a:r>
              <a:rPr lang="en-US" dirty="0" err="1"/>
              <a:t>documentação</a:t>
            </a:r>
            <a:endParaRPr lang="en-US"/>
          </a:p>
        </p:txBody>
      </p:sp>
      <p:sp>
        <p:nvSpPr>
          <p:cNvPr id="25" name="Footer Placeholder 56">
            <a:extLst>
              <a:ext uri="{FF2B5EF4-FFF2-40B4-BE49-F238E27FC236}">
                <a16:creationId xmlns:a16="http://schemas.microsoft.com/office/drawing/2014/main" id="{A6554268-17CC-4157-975E-17908E7859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pic>
        <p:nvPicPr>
          <p:cNvPr id="20" name="Picture 20" descr="Logo&#10;&#10;Description automatically generated">
            <a:extLst>
              <a:ext uri="{FF2B5EF4-FFF2-40B4-BE49-F238E27FC236}">
                <a16:creationId xmlns:a16="http://schemas.microsoft.com/office/drawing/2014/main" id="{09E76ED2-45CD-3161-CE6A-165F9FB1F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119" y="3428979"/>
            <a:ext cx="2689413" cy="2628917"/>
          </a:xfrm>
          <a:prstGeom prst="rect">
            <a:avLst/>
          </a:prstGeom>
          <a:noFill/>
        </p:spPr>
      </p:pic>
      <p:pic>
        <p:nvPicPr>
          <p:cNvPr id="19" name="Picture 19" descr="Logo&#10;&#10;Description automatically generated">
            <a:extLst>
              <a:ext uri="{FF2B5EF4-FFF2-40B4-BE49-F238E27FC236}">
                <a16:creationId xmlns:a16="http://schemas.microsoft.com/office/drawing/2014/main" id="{A5D30BD9-74AE-4BB5-60B7-174CD63770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64818" y="3429000"/>
            <a:ext cx="4673628" cy="2628916"/>
          </a:xfrm>
          <a:noFill/>
        </p:spPr>
      </p:pic>
      <p:sp>
        <p:nvSpPr>
          <p:cNvPr id="29" name="Date Placeholder 55">
            <a:extLst>
              <a:ext uri="{FF2B5EF4-FFF2-40B4-BE49-F238E27FC236}">
                <a16:creationId xmlns:a16="http://schemas.microsoft.com/office/drawing/2014/main" id="{B6B2615E-6090-41F5-9339-DE834E030E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6C6A0429-3466-415E-A323-C7ADA98EF3EA}" type="datetime1">
              <a:rPr lang="en-US" smtClean="0"/>
              <a:pPr>
                <a:spcAft>
                  <a:spcPts val="600"/>
                </a:spcAft>
              </a:pPr>
              <a:t>6/13/2023</a:t>
            </a:fld>
            <a:endParaRPr lang="en-US"/>
          </a:p>
        </p:txBody>
      </p:sp>
      <p:sp>
        <p:nvSpPr>
          <p:cNvPr id="31" name="Slide Number Placeholder 57">
            <a:extLst>
              <a:ext uri="{FF2B5EF4-FFF2-40B4-BE49-F238E27FC236}">
                <a16:creationId xmlns:a16="http://schemas.microsoft.com/office/drawing/2014/main" id="{5CC3949D-FC5B-4613-A76E-BA6B790F3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0893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DC46B-4C8C-88E7-7442-1DFEC8D94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</p:spPr>
        <p:txBody>
          <a:bodyPr>
            <a:normAutofit/>
          </a:bodyPr>
          <a:lstStyle/>
          <a:p>
            <a:pPr algn="ctr"/>
            <a:r>
              <a:rPr lang="en-US" sz="4100" dirty="0" err="1"/>
              <a:t>Modelagem</a:t>
            </a:r>
            <a:r>
              <a:rPr lang="en-US" sz="4100" dirty="0"/>
              <a:t> </a:t>
            </a:r>
            <a:r>
              <a:rPr lang="en-US" sz="4100" dirty="0" err="1"/>
              <a:t>logica</a:t>
            </a:r>
            <a:endParaRPr lang="en-US" sz="4100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BE8D5989-5D49-41EE-9681-9A5AB28BF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A60C28C0-EFDC-4047-81BA-16DBA9A913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966F84F2-8A04-4430-BDD5-201029A017D9}" type="datetime1">
              <a:rPr lang="en-US" smtClean="0"/>
              <a:pPr>
                <a:spcAft>
                  <a:spcPts val="600"/>
                </a:spcAft>
              </a:pPr>
              <a:t>6/13/2023</a:t>
            </a:fld>
            <a:endParaRPr lang="en-US"/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6D4D1CD5-79A4-491C-85F0-0EE21E884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5393796E-3F9E-67F4-6FC6-005123D7E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8117" y="1877949"/>
            <a:ext cx="6339288" cy="4029075"/>
          </a:xfrm>
        </p:spPr>
      </p:pic>
    </p:spTree>
    <p:extLst>
      <p:ext uri="{BB962C8B-B14F-4D97-AF65-F5344CB8AC3E}">
        <p14:creationId xmlns:p14="http://schemas.microsoft.com/office/powerpoint/2010/main" val="2607377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F19B7-9724-C036-E28A-4C3160333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39" y="950976"/>
            <a:ext cx="10995659" cy="1077849"/>
          </a:xfrm>
        </p:spPr>
        <p:txBody>
          <a:bodyPr>
            <a:normAutofit/>
          </a:bodyPr>
          <a:lstStyle/>
          <a:p>
            <a:r>
              <a:rPr lang="en-US" sz="4400"/>
              <a:t>Conferindo o Site Institucional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E8D5989-5D49-41EE-9681-9A5AB28BF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7924" y="173776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Sample Footer Text</a:t>
            </a:r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DE24994E-10FF-517F-F0F2-AC36D2EABB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7773" y="2266027"/>
            <a:ext cx="3816003" cy="3806463"/>
          </a:xfrm>
          <a:noFill/>
        </p:spPr>
      </p:pic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A60C28C0-EFDC-4047-81BA-16DBA9A913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88729" y="6449535"/>
            <a:ext cx="2983095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966F84F2-8A04-4430-BDD5-201029A017D9}" type="datetime1">
              <a:rPr lang="en-US" smtClean="0"/>
              <a:pPr>
                <a:spcAft>
                  <a:spcPts val="600"/>
                </a:spcAft>
              </a:pPr>
              <a:t>6/13/2023</a:t>
            </a:fld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D4D1CD5-79A4-491C-85F0-0EE21E884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10710" y="6449535"/>
            <a:ext cx="932279" cy="308453"/>
          </a:xfrm>
        </p:spPr>
        <p:txBody>
          <a:bodyPr/>
          <a:lstStyle/>
          <a:p>
            <a:pPr>
              <a:spcAft>
                <a:spcPts val="600"/>
              </a:spcAft>
            </a:pPr>
            <a:fld id="{3FAE4C1A-77DB-4702-BC27-716D25204027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328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ribuneVTI">
  <a:themeElements>
    <a:clrScheme name="amasis">
      <a:dk1>
        <a:sysClr val="windowText" lastClr="000000"/>
      </a:dk1>
      <a:lt1>
        <a:sysClr val="window" lastClr="FFFFFF"/>
      </a:lt1>
      <a:dk2>
        <a:srgbClr val="470401"/>
      </a:dk2>
      <a:lt2>
        <a:srgbClr val="EBE2E2"/>
      </a:lt2>
      <a:accent1>
        <a:srgbClr val="BD1209"/>
      </a:accent1>
      <a:accent2>
        <a:srgbClr val="F40600"/>
      </a:accent2>
      <a:accent3>
        <a:srgbClr val="F26216"/>
      </a:accent3>
      <a:accent4>
        <a:srgbClr val="F0800D"/>
      </a:accent4>
      <a:accent5>
        <a:srgbClr val="3EA8B6"/>
      </a:accent5>
      <a:accent6>
        <a:srgbClr val="005B6B"/>
      </a:accent6>
      <a:hlink>
        <a:srgbClr val="F40600"/>
      </a:hlink>
      <a:folHlink>
        <a:srgbClr val="1C7E8E"/>
      </a:folHlink>
    </a:clrScheme>
    <a:fontScheme name="Amasis-Univers">
      <a:majorFont>
        <a:latin typeface="Amasis MT Pro Medium"/>
        <a:ea typeface=""/>
        <a:cs typeface=""/>
      </a:majorFont>
      <a:minorFont>
        <a:latin typeface="Univer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ibuneVTI" id="{4D84C650-59FC-4F6B-ADA6-B11C508FF6CE}" vid="{0E07EAE6-ACBC-4250-8522-FC108A45043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</TotalTime>
  <Words>170</Words>
  <Application>Microsoft Office PowerPoint</Application>
  <PresentationFormat>Widescreen</PresentationFormat>
  <Paragraphs>68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Amasis MT Pro Medium</vt:lpstr>
      <vt:lpstr>Arial</vt:lpstr>
      <vt:lpstr>Arial,Sans-Serif</vt:lpstr>
      <vt:lpstr>Calibri</vt:lpstr>
      <vt:lpstr>Univers Light</vt:lpstr>
      <vt:lpstr>TribuneVTI</vt:lpstr>
      <vt:lpstr>TRIWORLD</vt:lpstr>
      <vt:lpstr>VOCÊ É SÃO PAULINO? </vt:lpstr>
      <vt:lpstr>17 milhões de pessoas no Brasil torçem para o São Paulo</vt:lpstr>
      <vt:lpstr>Pessoas que utilizam nosso site terão?</vt:lpstr>
      <vt:lpstr>Como tudo começou!</vt:lpstr>
      <vt:lpstr>O que significa TRIWORLD?</vt:lpstr>
      <vt:lpstr>Ferramenta de gestão e documentação</vt:lpstr>
      <vt:lpstr>Modelagem logica</vt:lpstr>
      <vt:lpstr>Conferindo o Site Institucional</vt:lpstr>
      <vt:lpstr>Como foi o processo para chegar até aqui:</vt:lpstr>
      <vt:lpstr>Apoio e agradecimentos:</vt:lpstr>
      <vt:lpstr>Valores pessoais do meu projeto:</vt:lpstr>
      <vt:lpstr>Conclusão e considerações finais.</vt:lpstr>
      <vt:lpstr>TRIWORLD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Usuário</cp:lastModifiedBy>
  <cp:revision>292</cp:revision>
  <dcterms:created xsi:type="dcterms:W3CDTF">2023-05-13T21:30:02Z</dcterms:created>
  <dcterms:modified xsi:type="dcterms:W3CDTF">2023-06-14T01:58:59Z</dcterms:modified>
</cp:coreProperties>
</file>

<file path=docProps/thumbnail.jpeg>
</file>